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5" r:id="rId5"/>
    <p:sldId id="264" r:id="rId6"/>
    <p:sldId id="257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EE2B-DFDA-4C4C-8416-16ADA209A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25495-8C24-4541-A870-99CE092C8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60C20-110D-41D6-BEC7-4DE6FAA5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50A48-BC54-4EBF-B5FA-0D82B49A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CC75-87D3-4AF0-887F-AF0B9E1A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2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847B-8AE7-4BEB-A4DC-1E09602C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387F2-37B5-4AB3-A994-E2E9FD04B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BF8D-41D5-4295-861D-FDDC423C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B230-554B-4CAA-B88D-F899BE66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AE308-6CFF-410E-97A2-AF83AC6F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D25FF-AF2C-4EFA-8F87-9FAB82FCA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FBA0C-506D-4A1F-B039-F813FDBA8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8D3E-A092-4506-A607-AD7FF6DB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461A-2B5F-4AAE-9777-FD6F009B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291A7-C611-4583-9330-5CECD458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6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BFA3-AC6D-489B-8EEC-E3DED8D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9DB1-18C9-4F92-AD34-E05801A2C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2E58-D494-44EF-AC71-F06CC3C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72020-5442-40AC-8A4E-E2B33708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EE4DF-E26A-4316-8903-0243E5B0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6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1CF9-D478-4C42-8DAC-948AE639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44BDA-1088-4C25-B8AC-A4C654E2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2B883-49B4-494E-A27E-B5156353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F96F-227A-480E-9331-180DB79A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832A-C9CB-4081-88A5-BDB4D319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2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CF1D-BBF9-4B04-A81A-050A8FCA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2057-08D0-41A2-AECD-86EB7D8E0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C28C8-F04D-40CC-BA1F-8B7A66E7E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9CEBC-A8DC-4381-866C-D92142F8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D465D-B473-4F50-9C42-241D9836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16B0-E343-432D-A2FD-382E4015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62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C716-E159-434D-B1A2-454CC55A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2F638-E979-4E91-B1E0-A977262DD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10C0D-0F7F-4D03-9A0D-16BBB8523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FA3BF-32F1-4E26-9FA5-C3332B9EA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CF5AF-E880-4FFA-B763-CDE8EE83F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CEBB0-4211-47CB-936E-2DD74F65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462FC-D696-413F-B5ED-526563D9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FE89F-4C20-4BEE-A55C-96D2ECD6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4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F3DA-2E6C-4193-839F-54DB5E0D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E9D96-44DF-4E50-9476-D994205D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70B86-D8C7-462E-83A8-FA80A640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887EB-CFA3-4FC8-B7C0-261CB131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9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B48F9-14CC-4DB5-8AF4-5E0DC6E5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CE669-6BC1-4D7C-8899-7A684C25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60075-E0B8-48AD-9285-AE14864C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7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8C41-F683-42FD-857C-BC8EB96E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0AD8-83B2-4998-A660-DD90D953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C37E0-6ADB-4881-8B38-F5FC901E8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C1B02-D4E1-4807-9864-AE8ED061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05BAC-E619-4253-B047-AA76BC6F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B49DC-ED62-4396-874F-6EF029FF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0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A275-1849-4D98-B2C9-CF7EBCA1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9FF50-F75A-49D4-B0F4-37318A70F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A8751-526D-44B7-B669-0C0383085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5BCCF-1E2F-4959-8D71-A5109D4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F5D1A-CA13-408F-A0A0-B426DBED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76692-AEFA-4608-8143-B2E234D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5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C96A1-0D98-4711-82A3-0D22A9D5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8E055-9B88-4AF6-9116-38B17063A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1F00-39AB-49C2-91D6-4EE3B35E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E732-56A7-4B0F-B157-C6E38F5DA81C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329A4-0BD4-4BCC-9887-0BE6DF210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535A-63CD-43CF-B02F-521B1412A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C4AA-CB59-47CA-8623-8066C6E47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6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6346AB-3192-4269-A67B-8C63085E1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446" y="2896643"/>
            <a:ext cx="9144000" cy="1655762"/>
          </a:xfrm>
        </p:spPr>
        <p:txBody>
          <a:bodyPr>
            <a:noAutofit/>
          </a:bodyPr>
          <a:lstStyle/>
          <a:p>
            <a:pPr algn="l"/>
            <a:endParaRPr lang="en-GB" sz="44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7AB34-D569-4EB5-AC77-7AD962F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9222" y="1521823"/>
            <a:ext cx="7088777" cy="1988140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GB" sz="4800" dirty="0">
                <a:latin typeface="Impact" panose="020B0806030902050204" pitchFamily="34" charset="0"/>
              </a:rPr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62B7F60-B47C-42B6-9C1E-C4D892F1B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058BE4F1-7E80-4BF8-971E-ABB9D114B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0" y="339676"/>
            <a:ext cx="11521819" cy="6178648"/>
          </a:xfrm>
        </p:spPr>
      </p:pic>
    </p:spTree>
    <p:extLst>
      <p:ext uri="{BB962C8B-B14F-4D97-AF65-F5344CB8AC3E}">
        <p14:creationId xmlns:p14="http://schemas.microsoft.com/office/powerpoint/2010/main" val="412520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551920C0-D88D-45B2-A15B-8F367913C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2CB62D50-5277-4FC4-B277-09F65121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t on a rock&#10;&#10;Description automatically generated with low confidence">
            <a:extLst>
              <a:ext uri="{FF2B5EF4-FFF2-40B4-BE49-F238E27FC236}">
                <a16:creationId xmlns:a16="http://schemas.microsoft.com/office/drawing/2014/main" id="{F122688F-4763-4933-A5E1-47A63E86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6CE6BBA2-AB8B-4CB5-A544-5DEA907C4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"/>
          <a:stretch/>
        </p:blipFill>
        <p:spPr>
          <a:xfrm>
            <a:off x="321731" y="557188"/>
            <a:ext cx="5861380" cy="593886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EA5CC53-9714-4994-9D5B-A62578660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52" y="557189"/>
            <a:ext cx="6099717" cy="60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7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6A04E64-F3BC-44E8-9086-9146DE42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7" y="0"/>
            <a:ext cx="6867525" cy="6858000"/>
          </a:xfrm>
          <a:prstGeom prst="rect">
            <a:avLst/>
          </a:prstGeom>
        </p:spPr>
      </p:pic>
      <p:pic>
        <p:nvPicPr>
          <p:cNvPr id="9" name="Picture 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29ECEE29-720E-4DD7-95A3-F8346FB83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00E8FD-FEEF-4237-9B59-EA21E2093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13" y="0"/>
            <a:ext cx="6867525" cy="6858000"/>
          </a:xfrm>
          <a:prstGeom prst="rect">
            <a:avLst/>
          </a:prstGeom>
        </p:spPr>
      </p:pic>
      <p:pic>
        <p:nvPicPr>
          <p:cNvPr id="9" name="Picture 8" descr="A picture containing text, black, dark&#10;&#10;Description automatically generated">
            <a:extLst>
              <a:ext uri="{FF2B5EF4-FFF2-40B4-BE49-F238E27FC236}">
                <a16:creationId xmlns:a16="http://schemas.microsoft.com/office/drawing/2014/main" id="{CA7A121F-2C69-495A-9863-08F0E514B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7" y="0"/>
            <a:ext cx="686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8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EA7A224D-3530-459A-B3F8-20C00483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013" y="0"/>
            <a:ext cx="6867525" cy="6858000"/>
          </a:xfrm>
          <a:prstGeom prst="rect">
            <a:avLst/>
          </a:prstGeom>
        </p:spPr>
      </p:pic>
      <p:pic>
        <p:nvPicPr>
          <p:cNvPr id="6" name="Picture 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3F2161F8-E4DC-4677-A681-C7A8A11CB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0"/>
            <a:ext cx="686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NEED   3D EMBROIDRY?</dc:title>
  <dc:creator>Roddy Rutland</dc:creator>
  <cp:lastModifiedBy>Indents</cp:lastModifiedBy>
  <cp:revision>14</cp:revision>
  <dcterms:created xsi:type="dcterms:W3CDTF">2021-04-24T11:50:50Z</dcterms:created>
  <dcterms:modified xsi:type="dcterms:W3CDTF">2021-05-19T13:55:44Z</dcterms:modified>
</cp:coreProperties>
</file>